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7DFF"/>
    <a:srgbClr val="FFFFCC"/>
    <a:srgbClr val="6969FF"/>
    <a:srgbClr val="336699"/>
    <a:srgbClr val="3366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3530A-E0B4-4119-B68E-799109D41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A9C1A-8656-45CB-90F9-0AEA2F704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64BF28-49FA-41CC-8346-F6FEBB382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190FD-47DB-465F-AB45-9841386DAE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4AB6E-271A-4B6F-A166-7A01C9EC5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B868E-3D8D-46CC-B6FB-215DB6EB88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754D2-DE19-4ED4-8839-9C52E4C19C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4D9C1-8D80-4F2A-B214-7D08FBB057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822DDF-B06A-4159-986B-88A138693A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50CEC-4A1B-4C66-AB18-6B00C25581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1E1C1-413C-4F72-98AB-B0921D69AF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6969FF"/>
            </a:gs>
            <a:gs pos="100000">
              <a:srgbClr val="0000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2CCC15-6B2D-473F-B518-58D93F6AAC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CC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FFFCC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hyperlink" Target="http://www.qrg.northwestern.edu/projects/vss/docs/space-environment/2-what-are-stars-made-of.html" TargetMode="External"/><Relationship Id="rId7" Type="http://schemas.openxmlformats.org/officeDocument/2006/relationships/hyperlink" Target="http://curious.astro.cornell.edu/stargazing.php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worldbook/star_worldbook.html" TargetMode="External"/><Relationship Id="rId5" Type="http://schemas.openxmlformats.org/officeDocument/2006/relationships/hyperlink" Target="http://www.lightandmatter.com/area2planet.shtml" TargetMode="External"/><Relationship Id="rId4" Type="http://schemas.openxmlformats.org/officeDocument/2006/relationships/hyperlink" Target="http://www.qrg.northwestern.edu/projects/vss/docs/space-environment/2-what-are-planets-made-of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r>
              <a:rPr lang="en-US" sz="4800"/>
              <a:t>Stars vs. Planets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00800" cy="2133600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pic>
        <p:nvPicPr>
          <p:cNvPr id="2052" name="Picture 4" descr="MCj040790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21600000">
            <a:off x="838200" y="4114800"/>
            <a:ext cx="1771650" cy="1841500"/>
          </a:xfrm>
          <a:prstGeom prst="rect">
            <a:avLst/>
          </a:prstGeom>
          <a:noFill/>
        </p:spPr>
      </p:pic>
      <p:pic>
        <p:nvPicPr>
          <p:cNvPr id="2053" name="Picture 5" descr="MCj0407958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91000"/>
            <a:ext cx="2743200" cy="17510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Positional Differences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Planets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/>
              <a:t>Located within Solar System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/>
              <a:t>Fairly Near to Earth</a:t>
            </a:r>
          </a:p>
          <a:p>
            <a:pPr>
              <a:buClr>
                <a:schemeClr val="tx1"/>
              </a:buClr>
              <a:buFontTx/>
              <a:buBlip>
                <a:blip r:embed="rId2"/>
              </a:buBlip>
            </a:pPr>
            <a:r>
              <a:rPr lang="en-US"/>
              <a:t>Appears to move slowly through the constellations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Stars</a:t>
            </a: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/>
              <a:t>Located far beyond Solar System</a:t>
            </a: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/>
              <a:t>Very far from Earth</a:t>
            </a:r>
          </a:p>
          <a:p>
            <a:pPr>
              <a:buClr>
                <a:schemeClr val="tx1"/>
              </a:buClr>
              <a:buFontTx/>
              <a:buBlip>
                <a:blip r:embed="rId3"/>
              </a:buBlip>
            </a:pPr>
            <a:r>
              <a:rPr lang="en-US"/>
              <a:t>Appears to move through sky as part of constellation</a:t>
            </a:r>
          </a:p>
          <a:p>
            <a:pPr algn="r">
              <a:buFontTx/>
              <a:buNone/>
            </a:pP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Characteristic Differences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Planets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Reflects light from the sun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Cool surface temperature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Made of rocks or gases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Stars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Produces its own light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Hot surface temperature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Made of gases under high pressure</a:t>
            </a:r>
          </a:p>
        </p:txBody>
      </p:sp>
      <p:pic>
        <p:nvPicPr>
          <p:cNvPr id="5126" name="Picture 6" descr="MMj02827880000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800600"/>
            <a:ext cx="1676400" cy="160178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Differences in Appearance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Planets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Smaller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Do not “twinkle”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Can only see a few at a time with the unaided eye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z="3200"/>
              <a:t>Stars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Larger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Appear to “twinkle”</a:t>
            </a:r>
          </a:p>
          <a:p>
            <a:pPr>
              <a:buFontTx/>
              <a:buBlip>
                <a:blip r:embed="rId3"/>
              </a:buBlip>
            </a:pPr>
            <a:r>
              <a:rPr lang="en-US"/>
              <a:t>About 3,000 are visible at a time with the unaided eye</a:t>
            </a:r>
          </a:p>
        </p:txBody>
      </p:sp>
      <p:pic>
        <p:nvPicPr>
          <p:cNvPr id="7174" name="Picture 6" descr="MCj0397524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572000"/>
            <a:ext cx="2209800" cy="169386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Similarities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/>
              <a:t>Located in space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Have gravity</a:t>
            </a:r>
          </a:p>
          <a:p>
            <a:pPr>
              <a:buFontTx/>
              <a:buBlip>
                <a:blip r:embed="rId2"/>
              </a:buBlip>
            </a:pPr>
            <a:r>
              <a:rPr lang="en-US"/>
              <a:t>Can be seen with the unaided eye</a:t>
            </a:r>
          </a:p>
          <a:p>
            <a:pPr>
              <a:buFontTx/>
              <a:buNone/>
            </a:pPr>
            <a:endParaRPr lang="en-US"/>
          </a:p>
        </p:txBody>
      </p:sp>
      <p:pic>
        <p:nvPicPr>
          <p:cNvPr id="9231" name="Picture 15" descr="030547c~Shooting-Star-in-Night-Sky-Poste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3733800"/>
            <a:ext cx="3333750" cy="249555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Websites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Blip>
                <a:blip r:embed="rId2"/>
              </a:buBlip>
            </a:pPr>
            <a:r>
              <a:rPr lang="en-US">
                <a:hlinkClick r:id="rId3"/>
              </a:rPr>
              <a:t>What are stars made of?</a:t>
            </a:r>
            <a:endParaRPr lang="en-US"/>
          </a:p>
          <a:p>
            <a:pPr>
              <a:buFontTx/>
              <a:buBlip>
                <a:blip r:embed="rId2"/>
              </a:buBlip>
            </a:pPr>
            <a:r>
              <a:rPr lang="en-US">
                <a:hlinkClick r:id="rId4"/>
              </a:rPr>
              <a:t>What are planets made of?</a:t>
            </a:r>
            <a:endParaRPr lang="en-US"/>
          </a:p>
          <a:p>
            <a:pPr>
              <a:buFontTx/>
              <a:buBlip>
                <a:blip r:embed="rId2"/>
              </a:buBlip>
            </a:pPr>
            <a:r>
              <a:rPr lang="en-US">
                <a:hlinkClick r:id="rId5"/>
              </a:rPr>
              <a:t>Planet Finder</a:t>
            </a:r>
            <a:endParaRPr lang="en-US"/>
          </a:p>
          <a:p>
            <a:pPr>
              <a:buFontTx/>
              <a:buBlip>
                <a:blip r:embed="rId2"/>
              </a:buBlip>
            </a:pPr>
            <a:r>
              <a:rPr lang="en-US">
                <a:hlinkClick r:id="rId6"/>
              </a:rPr>
              <a:t>NASA – Star</a:t>
            </a:r>
            <a:endParaRPr lang="en-US"/>
          </a:p>
          <a:p>
            <a:pPr>
              <a:buFontTx/>
              <a:buBlip>
                <a:blip r:embed="rId2"/>
              </a:buBlip>
            </a:pPr>
            <a:r>
              <a:rPr lang="en-US">
                <a:hlinkClick r:id="rId7"/>
              </a:rPr>
              <a:t>Curious About Astronomy? Stargazing</a:t>
            </a:r>
            <a:endParaRPr lang="en-US"/>
          </a:p>
        </p:txBody>
      </p:sp>
      <p:pic>
        <p:nvPicPr>
          <p:cNvPr id="10244" name="Picture 4" descr="MCj03975020000[1]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657600" y="4648200"/>
            <a:ext cx="1822450" cy="1822450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CC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CC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99</TotalTime>
  <Words>147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Default Design</vt:lpstr>
      <vt:lpstr>Stars vs. Planets</vt:lpstr>
      <vt:lpstr>Positional Differences</vt:lpstr>
      <vt:lpstr>Characteristic Differences</vt:lpstr>
      <vt:lpstr>Differences in Appearance</vt:lpstr>
      <vt:lpstr>Similarities </vt:lpstr>
      <vt:lpstr>Websites</vt:lpstr>
    </vt:vector>
  </TitlesOfParts>
  <Company>gsu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Stars vs. Planets</dc:title>
  <dc:creator>itc</dc:creator>
  <cp:lastModifiedBy>install</cp:lastModifiedBy>
  <cp:revision>14</cp:revision>
  <dcterms:created xsi:type="dcterms:W3CDTF">2006-10-19T14:45:02Z</dcterms:created>
  <dcterms:modified xsi:type="dcterms:W3CDTF">2012-02-29T12:51:32Z</dcterms:modified>
</cp:coreProperties>
</file>