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8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0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42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09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20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26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85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08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51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0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09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05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42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097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20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2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85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08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4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518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0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208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05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4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2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8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0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5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0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F5592-B174-48B6-BF65-EC0D09D1B112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AE292-0877-4EA4-BD34-FFEE81039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10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Kristen ITC" pitchFamily="66" charset="0"/>
              </a:rPr>
              <a:t>Star Colors and Temperatures</a:t>
            </a:r>
            <a:endParaRPr lang="en-US" dirty="0">
              <a:latin typeface="Kristen ITC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668651"/>
              </p:ext>
            </p:extLst>
          </p:nvPr>
        </p:nvGraphicFramePr>
        <p:xfrm>
          <a:off x="2209800" y="1143000"/>
          <a:ext cx="4260765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5817"/>
                <a:gridCol w="2164948"/>
              </a:tblGrid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Kristen ITC" pitchFamily="66" charset="0"/>
                        </a:rPr>
                        <a:t>Temperature (K)</a:t>
                      </a:r>
                      <a:endParaRPr lang="en-US" b="1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Kristen ITC" pitchFamily="66" charset="0"/>
                        </a:rPr>
                        <a:t>Star Color</a:t>
                      </a:r>
                      <a:endParaRPr lang="en-US" b="1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30,000+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Blue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11,000-30,000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Blue-White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7,500-11,000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White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6,000-7,500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White-Yellow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5,000-6,000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Yellow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3,500-5000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Orange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&lt;3,500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Red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1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Kristen ITC" pitchFamily="66" charset="0"/>
              </a:rPr>
              <a:t>Star Colors and Temperatures</a:t>
            </a:r>
            <a:endParaRPr lang="en-US" dirty="0">
              <a:latin typeface="Kristen ITC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687103"/>
              </p:ext>
            </p:extLst>
          </p:nvPr>
        </p:nvGraphicFramePr>
        <p:xfrm>
          <a:off x="2209800" y="1143000"/>
          <a:ext cx="4260765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5817"/>
                <a:gridCol w="2164948"/>
              </a:tblGrid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Kristen ITC" pitchFamily="66" charset="0"/>
                        </a:rPr>
                        <a:t>Temperature (K)</a:t>
                      </a:r>
                      <a:endParaRPr lang="en-US" b="1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Kristen ITC" pitchFamily="66" charset="0"/>
                        </a:rPr>
                        <a:t>Star Color</a:t>
                      </a:r>
                      <a:endParaRPr lang="en-US" b="1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30,000+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Blue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11,000-30,000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Blue-White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7,500-11,000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White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6,000-7,500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White-Yellow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5,000-6,000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Yellow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3,500-5000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Orange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Kristen ITC" pitchFamily="66" charset="0"/>
                        </a:rPr>
                        <a:t>&lt;3,500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Kristen ITC" pitchFamily="66" charset="0"/>
                        </a:rPr>
                        <a:t>Red</a:t>
                      </a:r>
                      <a:endParaRPr lang="en-US" dirty="0">
                        <a:latin typeface="Kristen ITC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8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Office Theme</vt:lpstr>
      <vt:lpstr>iRespondQuestionMaster</vt:lpstr>
      <vt:lpstr>iRespondGraphMaster</vt:lpstr>
      <vt:lpstr>Star Colors and Temperatures</vt:lpstr>
      <vt:lpstr>Star Colors and Temperatures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Colors and Temperatures</dc:title>
  <dc:creator>Stacey Osborne</dc:creator>
  <cp:lastModifiedBy>Stacey Osborne</cp:lastModifiedBy>
  <cp:revision>1</cp:revision>
  <dcterms:created xsi:type="dcterms:W3CDTF">2013-02-04T21:02:10Z</dcterms:created>
  <dcterms:modified xsi:type="dcterms:W3CDTF">2013-02-04T21:07:00Z</dcterms:modified>
</cp:coreProperties>
</file>