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BOSSHOLE" panose="020B0604020202020204" charset="0"/>
      <p:regular r:id="rId14"/>
    </p:embeddedFont>
    <p:embeddedFont>
      <p:font typeface="HelloKelly" panose="020B0604020202020204" charset="0"/>
      <p:regular r:id="rId15"/>
    </p:embeddedFont>
    <p:embeddedFont>
      <p:font typeface="HelloAli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eaghansFon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8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6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1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27FE-21F3-4D57-BDBC-500489ED78AB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55AE2-4829-4D36-BC7B-C1DD40554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6614" y="1259175"/>
            <a:ext cx="72907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SSHOLE" pitchFamily="2" charset="0"/>
              </a:rPr>
              <a:t>Westward </a:t>
            </a:r>
          </a:p>
          <a:p>
            <a:pPr algn="ctr"/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SSHOLE" pitchFamily="2" charset="0"/>
              </a:rPr>
              <a:t>Expansion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Introduction</a:t>
            </a:r>
            <a:endParaRPr lang="en-US" sz="72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0" y="4345146"/>
            <a:ext cx="4191000" cy="2512854"/>
          </a:xfrm>
          <a:prstGeom prst="rect">
            <a:avLst/>
          </a:prstGeom>
        </p:spPr>
      </p:pic>
      <p:pic>
        <p:nvPicPr>
          <p:cNvPr id="9" name="Picture 8" descr="JerseyLabel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340927"/>
            <a:ext cx="1676400" cy="1544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43400" y="4572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eaghansFont" pitchFamily="2" charset="0"/>
                <a:ea typeface="MeaghansFont" pitchFamily="2" charset="0"/>
              </a:rPr>
              <a:t>PowerPoint </a:t>
            </a:r>
          </a:p>
          <a:p>
            <a:pPr algn="ctr"/>
            <a:r>
              <a:rPr lang="en-US" sz="2800" dirty="0" smtClean="0">
                <a:latin typeface="MeaghansFont" pitchFamily="2" charset="0"/>
                <a:ea typeface="MeaghansFont" pitchFamily="2" charset="0"/>
              </a:rPr>
              <a:t>&amp; </a:t>
            </a:r>
          </a:p>
          <a:p>
            <a:pPr algn="ctr"/>
            <a:r>
              <a:rPr lang="en-US" sz="2800" dirty="0" smtClean="0">
                <a:latin typeface="MeaghansFont" pitchFamily="2" charset="0"/>
                <a:ea typeface="MeaghansFont" pitchFamily="2" charset="0"/>
              </a:rPr>
              <a:t>Notes</a:t>
            </a:r>
            <a:endParaRPr lang="en-US" sz="2800" dirty="0"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477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5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3751" y="609600"/>
            <a:ext cx="5141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Why It Matters…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82" y="1348800"/>
            <a:ext cx="3941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HelloKelly" pitchFamily="2" charset="0"/>
                <a:ea typeface="HelloKelly" pitchFamily="2" charset="0"/>
              </a:rPr>
              <a:t>When pioneers crossed the Appalachian Mountains, they moved the boundaries of American settlement west of the original thirteen colonies.</a:t>
            </a:r>
            <a:endParaRPr lang="en-US" sz="32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8194" name="Picture 2" descr="C:\Users\Erin\AppData\Local\Microsoft\Windows\INetCache\IE\JNXQPNDJ\american_colonie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590800" cy="41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2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 t="20237" r="25371" b="11743"/>
          <a:stretch/>
        </p:blipFill>
        <p:spPr bwMode="auto">
          <a:xfrm>
            <a:off x="-13856" y="0"/>
            <a:ext cx="9157856" cy="678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32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8" t="21825" r="25370" b="9659"/>
          <a:stretch/>
        </p:blipFill>
        <p:spPr bwMode="auto">
          <a:xfrm>
            <a:off x="0" y="0"/>
            <a:ext cx="9144000" cy="68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9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0881" y="533400"/>
            <a:ext cx="6466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Exploring the Frontier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1686" y="1600200"/>
            <a:ext cx="6232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The first colonists who came to the British colonies from Europe settled east of the Appalachian Mountains.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Under the Proclamation of 1763, it was against the law for colonists to settle on American Indian land west of the Appalachian Mountains.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This did not stop people from trying to cross these mountains.</a:t>
            </a:r>
            <a:endParaRPr lang="en-US" sz="2800" dirty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6497782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0041" y="533400"/>
            <a:ext cx="39485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Daniel Boone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405" y="1364397"/>
            <a:ext cx="533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Daniel Boone was a hunter and pioneer.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A pioneer is one of the first of a group of people to enter a region.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1769 – Boone and several other men followed an Indian trail through a passage in the Appalachian in Virginia.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This trail was called the </a:t>
            </a:r>
            <a:r>
              <a:rPr lang="en-US" sz="2800" i="1" dirty="0" smtClean="0">
                <a:solidFill>
                  <a:srgbClr val="00B050"/>
                </a:solidFill>
                <a:latin typeface="HelloKelly" pitchFamily="2" charset="0"/>
                <a:ea typeface="HelloKelly" pitchFamily="2" charset="0"/>
              </a:rPr>
              <a:t>Cumberland Gap</a:t>
            </a:r>
            <a:r>
              <a:rPr lang="en-US" sz="2800" dirty="0" smtClean="0">
                <a:latin typeface="HelloKelly" pitchFamily="2" charset="0"/>
                <a:ea typeface="HelloKelly" pitchFamily="2" charset="0"/>
              </a:rPr>
              <a:t>.</a:t>
            </a:r>
            <a:endParaRPr lang="en-US" sz="28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2050" name="Picture 2" descr="C:\Users\Erin\AppData\Local\Microsoft\Windows\INetCache\IE\JNXQPNDJ\atbp1141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0" y="2084993"/>
            <a:ext cx="207394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64770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0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9379" y="533400"/>
            <a:ext cx="5089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Wilderness Road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905" y="1202959"/>
            <a:ext cx="45226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Boone helped clear a new road through the Cumberland Gap.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This new route through the mountains was called the </a:t>
            </a:r>
            <a:r>
              <a:rPr lang="en-US" sz="2400" i="1" dirty="0" smtClean="0">
                <a:solidFill>
                  <a:srgbClr val="00B050"/>
                </a:solidFill>
                <a:latin typeface="HelloKelly" pitchFamily="2" charset="0"/>
                <a:ea typeface="HelloKelly" pitchFamily="2" charset="0"/>
              </a:rPr>
              <a:t>Wilderness Road</a:t>
            </a: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This new road ran 200 miles west.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Boone helped families, including his own, across the Appalachians using the Wilderness Road.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Settlers started towns in present-day Kentucky.</a:t>
            </a:r>
            <a:endParaRPr lang="en-US" sz="24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1026" name="Picture 2" descr="C:\Users\Erin\AppData\Local\Microsoft\Windows\INetCache\IE\JNCZKNGV\img23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260353" cy="19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4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2223" y="533400"/>
            <a:ext cx="5904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Life on the Frontier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251" y="1600200"/>
            <a:ext cx="60754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Late 1700s – Thousands had crossed the Appalachians.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People were in search of good, inexpensive farmland and new opportunities.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Settlers moved into a region known as the frontier.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A frontier is the edge of a country or settled region.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This frontier had already been settled by American Indians.</a:t>
            </a:r>
            <a:endParaRPr lang="en-US" sz="2400" dirty="0">
              <a:latin typeface="HelloKelly" pitchFamily="2" charset="0"/>
              <a:ea typeface="HelloKell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2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2223" y="533400"/>
            <a:ext cx="5904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Life on the Frontier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469" y="1364397"/>
            <a:ext cx="3896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Shawnee, Choctaw, Cherokee, and other American Indian nations built villages, farmed, and hunted on their land.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Indians and settlers fought over the land west of the Appalachian Mountains.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They also learned how to share ideas and customs from one another.</a:t>
            </a:r>
            <a:endParaRPr lang="en-US" sz="24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3074" name="Picture 2" descr="Hupa ind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73" y="1524000"/>
            <a:ext cx="23067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04233" y="533400"/>
            <a:ext cx="2480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Wagons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469" y="1364397"/>
            <a:ext cx="61065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HelloKelly" pitchFamily="2" charset="0"/>
                <a:ea typeface="HelloKelly" pitchFamily="2" charset="0"/>
              </a:rPr>
              <a:t>Many families used large wagons full of  food and supplies to travel west.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HelloKelly" pitchFamily="2" charset="0"/>
                <a:ea typeface="HelloKelly" pitchFamily="2" charset="0"/>
              </a:rPr>
              <a:t>There was often no room for people to ride in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HelloKelly" pitchFamily="2" charset="0"/>
                <a:ea typeface="HelloKelly" pitchFamily="2" charset="0"/>
              </a:rPr>
              <a:t>The roads were rocky, dirt paths with no bridges over rivers.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HelloKelly" pitchFamily="2" charset="0"/>
                <a:ea typeface="HelloKelly" pitchFamily="2" charset="0"/>
              </a:rPr>
              <a:t>Wagons often broke apart and had to be repaired. </a:t>
            </a:r>
            <a:endParaRPr lang="en-US" sz="26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8600" y="4191000"/>
            <a:ext cx="4267200" cy="2558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69395" y="533400"/>
            <a:ext cx="29498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Flatboats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3469" y="1219200"/>
            <a:ext cx="61065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Floating on rivers was often easier than traveling on the poor roads.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The Ohio River was the most traveled river.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Families, supplies, and animals floated down the river in flatboats.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A flatboat was a large rectangular boat that was partially covered by a roof.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Settlers used flatboats to travel on canals, or waterways.</a:t>
            </a:r>
            <a:endParaRPr lang="en-US" sz="24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5122" name="Picture 2" descr="flatbo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3848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5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9753600" cy="807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31830" y="366890"/>
            <a:ext cx="4624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tx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elloAli" pitchFamily="2" charset="0"/>
                <a:ea typeface="HelloAli" pitchFamily="2" charset="0"/>
              </a:rPr>
              <a:t>Making A Home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elloAli" pitchFamily="2" charset="0"/>
              <a:ea typeface="Hello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166842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Pioneers cut down trees to make homes and grew corn and other grains upon arriving on the frontier.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Frontier life was hard, especially for women.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They lived far from family and friends.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While the men hunted, the women took care of the children and the farms.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HelloKelly" pitchFamily="2" charset="0"/>
                <a:ea typeface="HelloKelly" pitchFamily="2" charset="0"/>
              </a:rPr>
              <a:t>Although life was difficult, settlers lived better than they had in Europe or in the east.</a:t>
            </a:r>
            <a:endParaRPr lang="en-US" sz="2400" dirty="0">
              <a:latin typeface="HelloKelly" pitchFamily="2" charset="0"/>
              <a:ea typeface="HelloKelly" pitchFamily="2" charset="0"/>
            </a:endParaRPr>
          </a:p>
        </p:txBody>
      </p:sp>
      <p:pic>
        <p:nvPicPr>
          <p:cNvPr id="7170" name="Picture 2" descr="pioneer ho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94" y="4548526"/>
            <a:ext cx="3605213" cy="21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1800" y="648672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46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535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BOSSHOLE</vt:lpstr>
      <vt:lpstr>HelloKelly</vt:lpstr>
      <vt:lpstr>HelloAli</vt:lpstr>
      <vt:lpstr>Calibri</vt:lpstr>
      <vt:lpstr>MeaghansFont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Alan Aumann</cp:lastModifiedBy>
  <cp:revision>21</cp:revision>
  <dcterms:created xsi:type="dcterms:W3CDTF">2014-11-24T14:28:20Z</dcterms:created>
  <dcterms:modified xsi:type="dcterms:W3CDTF">2018-04-30T12:28:43Z</dcterms:modified>
</cp:coreProperties>
</file>