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DJB Speak Out" panose="02000500000000000000" pitchFamily="2" charset="0"/>
      <p:regular r:id="rId21"/>
    </p:embeddedFont>
    <p:embeddedFont>
      <p:font typeface="KB3CountryQuilts" panose="02000500000000000000" pitchFamily="2" charset="0"/>
      <p:regular r:id="rId22"/>
    </p:embeddedFont>
    <p:embeddedFont>
      <p:font typeface="HelloAli" panose="02000603000000000000" pitchFamily="2" charset="0"/>
      <p:regular r:id="rId23"/>
    </p:embeddedFont>
    <p:embeddedFont>
      <p:font typeface="K26PixiePie" panose="02000603000000000000" pitchFamily="2" charset="0"/>
      <p:regular r:id="rId24"/>
    </p:embeddedFont>
    <p:embeddedFont>
      <p:font typeface="KB3JelloBold" panose="02000803000000000000" pitchFamily="2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A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D04B-3761-4C9C-804E-7E9F2A6CBCC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E9F84-4484-4BEE-8A84-5371BBE3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05400"/>
            <a:ext cx="1752600" cy="175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143000"/>
            <a:ext cx="7566495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200" b="1" cap="none" spc="0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B3CountryQuilts" panose="02000500000000000000" pitchFamily="2" charset="0"/>
              </a:rPr>
              <a:t>LIGHT</a:t>
            </a:r>
            <a:endParaRPr lang="en-US" sz="15200" b="1" cap="none" spc="0" dirty="0">
              <a:ln w="1778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B3CountryQuilts" panose="02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285" y="3235404"/>
            <a:ext cx="76434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PowerPoint &amp; Notes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149804"/>
            <a:ext cx="14622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Set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" y="4316839"/>
            <a:ext cx="6627919" cy="2539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859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7069" y="762000"/>
            <a:ext cx="59699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Reflected Light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897082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waves move in straight lines (rays), but they change direction when they hit something.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waves bounce, or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reflect</a:t>
            </a: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, off most objects.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26918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9709" y="762000"/>
            <a:ext cx="40046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Reflection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If an object is smooth and shiny, the light waves bounce off in one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If an object is not smooth, light waves bounce back in many directions.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276608" cy="1802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4" y="4191000"/>
            <a:ext cx="3162300" cy="16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8338" y="762000"/>
            <a:ext cx="4187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Refraction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21336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waves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refract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, or bend, when they move from air to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Refracted light makes things look bent or broken.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5" y="1869995"/>
            <a:ext cx="1359623" cy="42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6178" y="762000"/>
            <a:ext cx="2651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Lenses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987927"/>
            <a:ext cx="388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lens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 is an object that refracts 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Lenses are curved transparent objects that bend light waves.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2050" name="Picture 2" descr="C:\Users\CoreyErin\AppData\Local\Microsoft\Windows\INetCache\IE\0LFY3J40\Magnifying-Glass-2-2868-larg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8"/>
            <a:ext cx="3467100" cy="34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7471" y="762000"/>
            <a:ext cx="46891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Convex Lens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87927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convex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lens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 is a curved lens that makes objects appear bigger.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Convex lenses are used in telescopes and magnifying classes.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0" y="2133600"/>
            <a:ext cx="3325090" cy="1676400"/>
          </a:xfrm>
          <a:prstGeom prst="rect">
            <a:avLst/>
          </a:prstGeom>
        </p:spPr>
      </p:pic>
      <p:pic>
        <p:nvPicPr>
          <p:cNvPr id="3074" name="Picture 2" descr="C:\Users\CoreyErin\AppData\Local\Microsoft\Windows\INetCache\IE\0LFY3J40\Magnifying-Glass-2-286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1627800" cy="16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3997530"/>
            <a:ext cx="150495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96638" y="762000"/>
            <a:ext cx="51507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Concave Lens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87927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concave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lens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 is a curved lens that makes objects appear smaller and farther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Concave lenses are used in car side mirrors.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12" y="2743200"/>
            <a:ext cx="3146625" cy="18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9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4280" y="762000"/>
            <a:ext cx="55354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What is Color?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05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When light hits an object, the color of the light affects the way you see the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White light – all the colors of the rainbow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5" y="4800600"/>
            <a:ext cx="7315215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8474" y="762000"/>
            <a:ext cx="27671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Prisms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19050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A prism is a piece of glass or other transparent material that is shaped like a triangle.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Prisms break white light into all the colors of the rainbow.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2" y="2630611"/>
            <a:ext cx="3276608" cy="20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3987" y="762000"/>
            <a:ext cx="37160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Rainbows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920657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When it is raining, you can sometimes see a rainbow.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Rainbows occur because raindrops act like prisms.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They break white light into the colors, which forms a rainbow.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775692"/>
            <a:ext cx="3680465" cy="21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3133" y="762000"/>
            <a:ext cx="7197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How Do We See Colors?</a:t>
            </a:r>
            <a:endParaRPr lang="en-US" sz="54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678662"/>
            <a:ext cx="4191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shines on an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loAli" panose="02000603000000000000" pitchFamily="2" charset="0"/>
                <a:ea typeface="HelloAli" panose="02000603000000000000" pitchFamily="2" charset="0"/>
              </a:rPr>
              <a:t>The object absorbs, or takes in, some of the light waves.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loAli" panose="02000603000000000000" pitchFamily="2" charset="0"/>
                <a:ea typeface="HelloAli" panose="02000603000000000000" pitchFamily="2" charset="0"/>
              </a:rPr>
              <a:t>The object absorbs and reflects colors.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loAli" panose="02000603000000000000" pitchFamily="2" charset="0"/>
                <a:ea typeface="HelloAli" panose="02000603000000000000" pitchFamily="2" charset="0"/>
              </a:rPr>
              <a:t>You do not see the absorbed colors, you only see the reflected colors. </a:t>
            </a:r>
            <a:endParaRPr lang="en-US" sz="26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5124" name="Picture 4" descr="C:\Users\CoreyErin\AppData\Local\Microsoft\Windows\INetCache\IE\DWRVMPU0\500px-Lem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51" y="281940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14125" y="2133600"/>
            <a:ext cx="706549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0200" y="2286000"/>
            <a:ext cx="706549" cy="1371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98119" y="2057400"/>
            <a:ext cx="706549" cy="1371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0376" y="2402889"/>
            <a:ext cx="706549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97488" y="2639648"/>
            <a:ext cx="706549" cy="137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56925" y="2819400"/>
            <a:ext cx="706549" cy="1371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4668" y="2555289"/>
            <a:ext cx="1143000" cy="87371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5449669"/>
            <a:ext cx="31497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B3JelloBold" panose="02000803000000000000" pitchFamily="2" charset="0"/>
                <a:ea typeface="KB3JelloBold" panose="02000803000000000000" pitchFamily="2" charset="0"/>
              </a:rPr>
              <a:t>All colors, but yellow, are absorbed.</a:t>
            </a:r>
          </a:p>
          <a:p>
            <a:pPr algn="ctr"/>
            <a:r>
              <a:rPr lang="en-US" dirty="0" smtClean="0">
                <a:latin typeface="KB3JelloBold" panose="02000803000000000000" pitchFamily="2" charset="0"/>
                <a:ea typeface="KB3JelloBold" panose="02000803000000000000" pitchFamily="2" charset="0"/>
              </a:rPr>
              <a:t>Yellow is reflected.</a:t>
            </a:r>
            <a:endParaRPr lang="en-US" dirty="0">
              <a:latin typeface="KB3JelloBold" panose="02000803000000000000" pitchFamily="2" charset="0"/>
              <a:ea typeface="KB3Jello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8421" y="762000"/>
            <a:ext cx="53671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What is light?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2081748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Light</a:t>
            </a:r>
            <a:r>
              <a:rPr lang="en-US" sz="2400" dirty="0" smtClean="0">
                <a:latin typeface="HelloAli" panose="02000603000000000000" pitchFamily="2" charset="0"/>
                <a:ea typeface="HelloAli" panose="02000603000000000000" pitchFamily="2" charset="0"/>
              </a:rPr>
              <a:t> is a kind of energy that you can 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moves in waves.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Ali" panose="02000603000000000000" pitchFamily="2" charset="0"/>
                <a:ea typeface="HelloAli" panose="02000603000000000000" pitchFamily="2" charset="0"/>
              </a:rPr>
              <a:t>Most objects do not give off their own 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Ali" panose="02000603000000000000" pitchFamily="2" charset="0"/>
                <a:ea typeface="HelloAli" panose="02000603000000000000" pitchFamily="2" charset="0"/>
              </a:rPr>
              <a:t>We see objects because light waves hit the object and bounce off of it.</a:t>
            </a:r>
            <a:endParaRPr lang="en-US" sz="24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064732"/>
            <a:ext cx="3660929" cy="37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8421" y="762000"/>
            <a:ext cx="53671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What is light?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217557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Light waves travel in a straight path called a </a:t>
            </a:r>
            <a:r>
              <a:rPr lang="en-US" sz="32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ray</a:t>
            </a: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loAli" panose="02000603000000000000" pitchFamily="2" charset="0"/>
                <a:ea typeface="HelloAli" panose="02000603000000000000" pitchFamily="2" charset="0"/>
              </a:rPr>
              <a:t>When passing through different materials, light waves can bend or turn.</a:t>
            </a:r>
            <a:endParaRPr lang="en-US" sz="32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2209800" cy="37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1928" y="762000"/>
            <a:ext cx="7180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Natural vs Manmade</a:t>
            </a:r>
            <a:endParaRPr lang="en-US" sz="60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48115"/>
              </p:ext>
            </p:extLst>
          </p:nvPr>
        </p:nvGraphicFramePr>
        <p:xfrm>
          <a:off x="1524000" y="1996440"/>
          <a:ext cx="6096000" cy="3718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DJB Speak Out" panose="02000500000000000000" pitchFamily="2" charset="0"/>
                        </a:rPr>
                        <a:t>NATURAL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DJB Speak Out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DJB Speak Out" panose="02000500000000000000" pitchFamily="2" charset="0"/>
                        </a:rPr>
                        <a:t>MANMADE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DJB Speak Out" panose="020005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sun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stars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match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fire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lightning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lightbulb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headlights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flashlight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streetlight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computer</a:t>
                      </a:r>
                      <a:r>
                        <a:rPr lang="en-US" sz="3200" baseline="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 screen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278">
            <a:off x="7945374" y="5026223"/>
            <a:ext cx="949452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54" y="3200400"/>
            <a:ext cx="1939690" cy="946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68910"/>
            <a:ext cx="1357028" cy="1277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9" y="2514600"/>
            <a:ext cx="968642" cy="21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2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313" y="762000"/>
            <a:ext cx="65533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Light and Matter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4171" y="197328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Depending on the type of matter light passes through, light waves will do different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Objects are classified as being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transparent, translucent, </a:t>
            </a: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opaque.</a:t>
            </a:r>
            <a:endParaRPr lang="en-US" sz="2800" dirty="0">
              <a:solidFill>
                <a:srgbClr val="FF000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43091"/>
            <a:ext cx="254053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7807" y="762000"/>
            <a:ext cx="4748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Transparent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010374" y="197328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You can see through objects that are transparent.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transparent object </a:t>
            </a: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lets all light pass through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For example, windows and water are transparent.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1041"/>
            <a:ext cx="22014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1163" y="762000"/>
            <a:ext cx="45817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Translucent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37946" y="197328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You can partly see through objects that are translucent.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translucent object </a:t>
            </a: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lets some light pass through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For example, frosted glass and wax paper are translucent.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46" y="1895232"/>
            <a:ext cx="2858272" cy="42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954" y="762000"/>
            <a:ext cx="28841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Opaque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011854" y="1848683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loAli" panose="02000603000000000000" pitchFamily="2" charset="0"/>
                <a:ea typeface="HelloAli" panose="02000603000000000000" pitchFamily="2" charset="0"/>
              </a:rPr>
              <a:t>You cannot see through objects that are opaque.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loAli" panose="02000603000000000000" pitchFamily="2" charset="0"/>
                <a:ea typeface="HelloAli" panose="02000603000000000000" pitchFamily="2" charset="0"/>
              </a:rPr>
              <a:t>An </a:t>
            </a:r>
            <a:r>
              <a:rPr lang="en-US" sz="30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opaque object </a:t>
            </a:r>
            <a:r>
              <a:rPr lang="en-US" sz="3000" dirty="0" smtClean="0">
                <a:latin typeface="HelloAli" panose="02000603000000000000" pitchFamily="2" charset="0"/>
                <a:ea typeface="HelloAli" panose="02000603000000000000" pitchFamily="2" charset="0"/>
              </a:rPr>
              <a:t>lets no light pass through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loAli" panose="02000603000000000000" pitchFamily="2" charset="0"/>
                <a:ea typeface="HelloAli" panose="02000603000000000000" pitchFamily="2" charset="0"/>
              </a:rPr>
              <a:t>For example, walls and people are opaque.</a:t>
            </a:r>
            <a:endParaRPr lang="en-US" sz="30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13912"/>
            <a:ext cx="22829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47700"/>
            <a:ext cx="7696200" cy="5562600"/>
          </a:xfrm>
          <a:prstGeom prst="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542" y="-685800"/>
            <a:ext cx="6086918" cy="822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0269" y="762000"/>
            <a:ext cx="3403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26PixiePie" panose="02000603000000000000" pitchFamily="2" charset="0"/>
                <a:ea typeface="K26PixiePie" panose="02000603000000000000" pitchFamily="2" charset="0"/>
              </a:rPr>
              <a:t>Shadows</a:t>
            </a:r>
            <a:endParaRPr lang="en-US" sz="6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26PixiePie" panose="02000603000000000000" pitchFamily="2" charset="0"/>
              <a:ea typeface="K26PixiePie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2"/>
          <a:stretch/>
        </p:blipFill>
        <p:spPr>
          <a:xfrm>
            <a:off x="963839" y="181932"/>
            <a:ext cx="7315215" cy="656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662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Erin Kathryn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848683"/>
            <a:ext cx="43928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Shadows are created when light hits an opaque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Some light waves hit the object and some are blocked by the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shadow</a:t>
            </a:r>
            <a:r>
              <a:rPr lang="en-US" sz="2800" dirty="0" smtClean="0">
                <a:latin typeface="HelloAli" panose="02000603000000000000" pitchFamily="2" charset="0"/>
                <a:ea typeface="HelloAli" panose="02000603000000000000" pitchFamily="2" charset="0"/>
              </a:rPr>
              <a:t> is a place where light does not strike.</a:t>
            </a:r>
            <a:endParaRPr lang="en-US" sz="2800" dirty="0"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1028" name="Picture 4" descr="http://wpclipart.com/art/calligraphy/nib_pen_w_shadow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17" y="2286000"/>
            <a:ext cx="2842770" cy="31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1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648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DJB Speak Out</vt:lpstr>
      <vt:lpstr>KB3CountryQuilts</vt:lpstr>
      <vt:lpstr>HelloAli</vt:lpstr>
      <vt:lpstr>K26PixiePie</vt:lpstr>
      <vt:lpstr>KB3JelloBold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CoreyErin</cp:lastModifiedBy>
  <cp:revision>15</cp:revision>
  <dcterms:created xsi:type="dcterms:W3CDTF">2016-07-19T19:45:41Z</dcterms:created>
  <dcterms:modified xsi:type="dcterms:W3CDTF">2016-07-25T20:17:50Z</dcterms:modified>
</cp:coreProperties>
</file>